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174" y="2244436"/>
            <a:ext cx="7865918" cy="3990759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EVIDENCIA FOTOGRAFICA</a:t>
            </a:r>
            <a:br>
              <a:rPr lang="es-ES" sz="3200" b="1" dirty="0" smtClean="0">
                <a:solidFill>
                  <a:schemeClr val="tx1"/>
                </a:solidFill>
              </a:rPr>
            </a:br>
            <a:r>
              <a:rPr lang="es-ES" sz="3200" b="1" dirty="0" smtClean="0">
                <a:solidFill>
                  <a:schemeClr val="tx1"/>
                </a:solidFill>
              </a:rPr>
              <a:t>RENDICION DE CUENTAS MATUS 2018</a:t>
            </a:r>
            <a:endParaRPr lang="es-E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55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140" y="1693718"/>
            <a:ext cx="8156863" cy="4281055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2961409" y="394853"/>
            <a:ext cx="4255193" cy="881609"/>
          </a:xfrm>
        </p:spPr>
        <p:txBody>
          <a:bodyPr/>
          <a:lstStyle/>
          <a:p>
            <a:r>
              <a:rPr lang="es-ES" sz="4400" b="1" dirty="0" smtClean="0">
                <a:solidFill>
                  <a:schemeClr val="tx1"/>
                </a:solidFill>
              </a:rPr>
              <a:t>Salón de Actos</a:t>
            </a:r>
            <a:endParaRPr lang="es-E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410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116" y="318655"/>
            <a:ext cx="8596668" cy="1320800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Asistencia de los moradores de la parroquia Matus</a:t>
            </a: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4" name="Marcador de contenido 3" descr="C:\Users\GAD\AppData\Local\Microsoft\Windows\Temporary Internet Files\Content.Word\20190422_18171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680" y="1639455"/>
            <a:ext cx="7316810" cy="4524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5499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Participación de la ciudadanía</a:t>
            </a: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4" name="Marcador de contenido 3" descr="C:\Users\GAD\AppData\Local\Microsoft\Windows\Temporary Internet Files\Content.Word\20190422_18163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599478"/>
            <a:ext cx="4580466" cy="4240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C:\Users\GAD\AppData\Local\Microsoft\Windows\Temporary Internet Files\Content.Word\20190422_18160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63970" y="1490736"/>
            <a:ext cx="4240214" cy="44576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0346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Rendición de cuentas por parte del señor Presidente del GADPR Matus</a:t>
            </a: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4" name="Marcador de contenido 3" descr="C:\Users\GAD\AppData\Local\Microsoft\Windows\Temporary Internet Files\Content.Word\20190422_17582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5" y="1930400"/>
            <a:ext cx="4247956" cy="411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C:\Users\GAD\AppData\Local\Microsoft\Windows\Temporary Internet Files\Content.Word\20190422_17572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282" y="1920399"/>
            <a:ext cx="3870729" cy="4131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1105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Rendición de Cuentas cumplido</a:t>
            </a: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4" name="Marcador de contenido 3" descr="C:\Users\GAD\AppData\Local\Microsoft\Windows\Temporary Internet Files\Content.Word\20190422_17572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5" y="1527464"/>
            <a:ext cx="4008966" cy="4514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C:\Users\GAD\AppData\Local\Microsoft\Windows\Temporary Internet Files\Content.Word\20190422_18171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098" y="1527464"/>
            <a:ext cx="4625802" cy="4514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676243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</TotalTime>
  <Words>32</Words>
  <Application>Microsoft Office PowerPoint</Application>
  <PresentationFormat>Panorámica</PresentationFormat>
  <Paragraphs>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Faceta</vt:lpstr>
      <vt:lpstr>EVIDENCIA FOTOGRAFICA RENDICION DE CUENTAS MATUS 2018</vt:lpstr>
      <vt:lpstr>Salón de Actos</vt:lpstr>
      <vt:lpstr>Asistencia de los moradores de la parroquia Matus</vt:lpstr>
      <vt:lpstr>Participación de la ciudadanía</vt:lpstr>
      <vt:lpstr>Rendición de cuentas por parte del señor Presidente del GADPR Matus</vt:lpstr>
      <vt:lpstr>Rendición de Cuentas cumplido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EVIDENCIA FOTOGRAFICA RENDICION DE CUENTAS MATUS 2018</dc:title>
  <dc:creator>GAD</dc:creator>
  <cp:lastModifiedBy>GAD</cp:lastModifiedBy>
  <cp:revision>3</cp:revision>
  <dcterms:created xsi:type="dcterms:W3CDTF">2019-04-25T15:27:40Z</dcterms:created>
  <dcterms:modified xsi:type="dcterms:W3CDTF">2019-04-25T15:50:04Z</dcterms:modified>
</cp:coreProperties>
</file>